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98" r:id="rId2"/>
    <p:sldId id="899" r:id="rId3"/>
    <p:sldId id="900" r:id="rId4"/>
    <p:sldId id="901" r:id="rId5"/>
    <p:sldId id="902" r:id="rId6"/>
    <p:sldId id="90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343955"/>
            <a:ext cx="8512947" cy="932687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304. HONG PAISAN KE’N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8" y="3595909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Pass Me Not!</a:t>
            </a:r>
          </a:p>
          <a:p>
            <a:r>
              <a:rPr lang="en-US" sz="1500" dirty="0" err="1"/>
              <a:t>Sawl</a:t>
            </a:r>
            <a:r>
              <a:rPr lang="en-US" sz="1500" dirty="0"/>
              <a:t>. 2:21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99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9995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kiang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172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8304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7987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727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304. HONG PAISAN KE’N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2018-12-14T15:09:27Z</dcterms:modified>
</cp:coreProperties>
</file>